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926638" cy="143557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8" autoAdjust="0"/>
    <p:restoredTop sz="86369" autoAdjust="0"/>
  </p:normalViewPr>
  <p:slideViewPr>
    <p:cSldViewPr>
      <p:cViewPr varScale="1">
        <p:scale>
          <a:sx n="56" d="100"/>
          <a:sy n="56" d="100"/>
        </p:scale>
        <p:origin x="2357" y="5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88EA5-2CD2-4E8C-9A75-5960E3B4372B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3B457-0B91-4E53-AF1C-4A82552889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DE929-690C-4B44-B889-13A05A5A6BE3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15AB-94A1-4A4E-8BF3-6EF2F1E6DA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DE3E-69D0-43E8-8D69-C343EE91A22A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6E19D-52C7-4E35-AA8A-AE5CA13884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2C7F-6A57-4812-B5A8-470A017DF9C0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B088D-1EE5-4743-B17F-9065658F58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BF220-FD86-4384-B7A7-F6F4109B5B74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705F-58A2-410B-B31A-DB6297AFBF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17EF-CCC4-4940-AC1D-BE25CCEF753A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7996-AE42-4B25-A55E-1C53384DFB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3D60E-A0E3-4998-A657-A063BFE28A90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2CEA-E317-4DFA-AD7B-C9F883988E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DD707-250E-451E-87A6-3924D4D410A9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3FFC-DD26-4070-8B2F-8A0C6FA679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33AF-1CCD-468A-999B-CBA0827B8A96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A840-C936-4DD0-AB2E-294E2C9662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6FFE1-5561-4CC7-86E9-AD87A16CE071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4419-6EEE-4826-BDE5-C5B8288BED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3FE2-5A01-4418-A644-DD46F06EF891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70FA-E36A-4609-98AF-A15AE83315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F784F3-E9AD-417A-8BA3-5C1DA9EC8968}" type="datetimeFigureOut">
              <a:rPr lang="it-IT"/>
              <a:pPr>
                <a:defRPr/>
              </a:pPr>
              <a:t>12/04/2022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F1E2B4-27BC-40AD-85D1-F6BA2A2448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54000" y="363538"/>
            <a:ext cx="6254750" cy="4276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it-IT" sz="2400" dirty="0"/>
            </a:br>
            <a:br>
              <a:rPr lang="it-IT" sz="2400" dirty="0"/>
            </a:br>
            <a:br>
              <a:rPr lang="it-IT" sz="2400" dirty="0"/>
            </a:br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MISURE A FAVORE DI PERSONE</a:t>
            </a:r>
            <a:b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CON </a:t>
            </a:r>
            <a:r>
              <a:rPr lang="it-IT" sz="32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DISABILITA’ GRAVE </a:t>
            </a:r>
            <a:br>
              <a:rPr lang="it-IT" sz="32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 IN CONDIZIONE DI </a:t>
            </a:r>
            <a:br>
              <a:rPr lang="it-IT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NON AUTOSUFFICIENZA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38138" y="4572000"/>
            <a:ext cx="6181725" cy="4321175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TRAMITE IL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FONDO NON AUTOSUFFICIENZA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DGR 5791/2021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SI POSSONO RICHIEDERE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/>
              <a:t>BUONI E VOUCHER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PER INTERVENTI DI SOSTEGNO A DOMICILIO ALLA PERSONA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E ALLA SUA FAMIGLIA</a:t>
            </a:r>
            <a:endParaRPr lang="it-IT" dirty="0">
              <a:latin typeface="Algerian" panose="04020705040A02060702" pitchFamily="82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CHIEDI INFORMAZIONI DEL BANDO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lang="it-IT" b="1" u="sng" dirty="0">
                <a:solidFill>
                  <a:schemeClr val="accent2">
                    <a:lumMod val="60000"/>
                    <a:lumOff val="4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SERVIZI SOCIALI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DEL TUO COMUNE DI RESIDENZA</a:t>
            </a:r>
          </a:p>
        </p:txBody>
      </p:sp>
      <p:pic>
        <p:nvPicPr>
          <p:cNvPr id="1026" name="Picture 2" descr="Logo modificato_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79512"/>
            <a:ext cx="225425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59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Tema di Office</vt:lpstr>
      <vt:lpstr>   MISURE A FAVORE DI PERSONE  CON DISABILITA’ GRAVE  O IN CONDIZIONE DI  NON AUTOSUFFICIENZA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MISURE A FAVORE DI PERSONE CON DISABILITA’ GRAVE O IN CONDIZIONE DI NON AUTOSUFFICIENZA</dc:title>
  <dc:creator>Elisabetta Giorgetti</dc:creator>
  <cp:lastModifiedBy>Roberta Ascari</cp:lastModifiedBy>
  <cp:revision>18</cp:revision>
  <cp:lastPrinted>2015-03-05T12:17:09Z</cp:lastPrinted>
  <dcterms:created xsi:type="dcterms:W3CDTF">2015-03-05T11:24:53Z</dcterms:created>
  <dcterms:modified xsi:type="dcterms:W3CDTF">2022-04-12T06:54:14Z</dcterms:modified>
</cp:coreProperties>
</file>